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F14F-0A06-0848-8D1A-846C302872BF}" type="datetimeFigureOut">
              <a:rPr lang="en-US" smtClean="0"/>
              <a:t>20-06-03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4B-46F1-F749-A697-E2C130AB1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194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F14F-0A06-0848-8D1A-846C302872BF}" type="datetimeFigureOut">
              <a:rPr lang="en-US" smtClean="0"/>
              <a:t>20-06-03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4B-46F1-F749-A697-E2C130AB1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115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F14F-0A06-0848-8D1A-846C302872BF}" type="datetimeFigureOut">
              <a:rPr lang="en-US" smtClean="0"/>
              <a:t>20-06-03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4B-46F1-F749-A697-E2C130AB1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424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F14F-0A06-0848-8D1A-846C302872BF}" type="datetimeFigureOut">
              <a:rPr lang="en-US" smtClean="0"/>
              <a:t>20-06-03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4B-46F1-F749-A697-E2C130AB1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135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F14F-0A06-0848-8D1A-846C302872BF}" type="datetimeFigureOut">
              <a:rPr lang="en-US" smtClean="0"/>
              <a:t>20-06-03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4B-46F1-F749-A697-E2C130AB1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581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F14F-0A06-0848-8D1A-846C302872BF}" type="datetimeFigureOut">
              <a:rPr lang="en-US" smtClean="0"/>
              <a:t>20-06-03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4B-46F1-F749-A697-E2C130AB1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68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F14F-0A06-0848-8D1A-846C302872BF}" type="datetimeFigureOut">
              <a:rPr lang="en-US" smtClean="0"/>
              <a:t>20-06-03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4B-46F1-F749-A697-E2C130AB1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805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F14F-0A06-0848-8D1A-846C302872BF}" type="datetimeFigureOut">
              <a:rPr lang="en-US" smtClean="0"/>
              <a:t>20-06-03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4B-46F1-F749-A697-E2C130AB1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345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F14F-0A06-0848-8D1A-846C302872BF}" type="datetimeFigureOut">
              <a:rPr lang="en-US" smtClean="0"/>
              <a:t>20-06-03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4B-46F1-F749-A697-E2C130AB1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345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F14F-0A06-0848-8D1A-846C302872BF}" type="datetimeFigureOut">
              <a:rPr lang="en-US" smtClean="0"/>
              <a:t>20-06-03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4B-46F1-F749-A697-E2C130AB1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4130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F14F-0A06-0848-8D1A-846C302872BF}" type="datetimeFigureOut">
              <a:rPr lang="en-US" smtClean="0"/>
              <a:t>20-06-03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4B-46F1-F749-A697-E2C130AB1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4085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FF14F-0A06-0848-8D1A-846C302872BF}" type="datetimeFigureOut">
              <a:rPr lang="en-US" smtClean="0"/>
              <a:t>20-06-03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81A4B-46F1-F749-A697-E2C130AB1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565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10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31167" y="2794391"/>
            <a:ext cx="3958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latin typeface="Monotype Corsiva"/>
                <a:cs typeface="Monotype Corsiva"/>
              </a:rPr>
              <a:t>Write Student’s Name</a:t>
            </a:r>
            <a:endParaRPr lang="en-CA" sz="3600" dirty="0">
              <a:latin typeface="Monotype Corsiva"/>
              <a:cs typeface="Monotype Corsiv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6150" y="4358149"/>
            <a:ext cx="2144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latin typeface="Monotype Corsiva"/>
                <a:cs typeface="Monotype Corsiva"/>
              </a:rPr>
              <a:t>Write Your Name</a:t>
            </a:r>
            <a:endParaRPr lang="en-CA" sz="2400" dirty="0">
              <a:latin typeface="Monotype Corsiva"/>
              <a:cs typeface="Monotype Corsiv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4917" y="5065119"/>
            <a:ext cx="245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latin typeface="Monotype Corsiva"/>
                <a:cs typeface="Monotype Corsiva"/>
              </a:rPr>
              <a:t>(MM/DD/YYYY)</a:t>
            </a:r>
            <a:endParaRPr lang="en-CA" sz="2400" dirty="0">
              <a:latin typeface="Monotype Corsiva"/>
              <a:cs typeface="Monotype Corsiva"/>
            </a:endParaRPr>
          </a:p>
        </p:txBody>
      </p:sp>
    </p:spTree>
    <p:extLst>
      <p:ext uri="{BB962C8B-B14F-4D97-AF65-F5344CB8AC3E}">
        <p14:creationId xmlns:p14="http://schemas.microsoft.com/office/powerpoint/2010/main" val="3339206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31167" y="2794391"/>
            <a:ext cx="3958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latin typeface="Monotype Corsiva"/>
                <a:cs typeface="Monotype Corsiva"/>
              </a:rPr>
              <a:t>Write Student’s Name</a:t>
            </a:r>
            <a:endParaRPr lang="en-CA" sz="3600" dirty="0">
              <a:latin typeface="Monotype Corsiva"/>
              <a:cs typeface="Monotype Corsiv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6150" y="4358149"/>
            <a:ext cx="2144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latin typeface="Monotype Corsiva"/>
                <a:cs typeface="Monotype Corsiva"/>
              </a:rPr>
              <a:t>Write Your Name</a:t>
            </a:r>
            <a:endParaRPr lang="en-CA" sz="2400" dirty="0">
              <a:latin typeface="Monotype Corsiva"/>
              <a:cs typeface="Monotype Corsiv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4917" y="5065119"/>
            <a:ext cx="245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latin typeface="Monotype Corsiva"/>
                <a:cs typeface="Monotype Corsiva"/>
              </a:rPr>
              <a:t>(MM/DD/YYYY)</a:t>
            </a:r>
            <a:endParaRPr lang="en-CA" sz="2400" dirty="0">
              <a:latin typeface="Monotype Corsiva"/>
              <a:cs typeface="Monotype Corsiva"/>
            </a:endParaRPr>
          </a:p>
        </p:txBody>
      </p:sp>
    </p:spTree>
    <p:extLst>
      <p:ext uri="{BB962C8B-B14F-4D97-AF65-F5344CB8AC3E}">
        <p14:creationId xmlns:p14="http://schemas.microsoft.com/office/powerpoint/2010/main" val="3339206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Staton</dc:creator>
  <cp:lastModifiedBy>Jeffrey Staton</cp:lastModifiedBy>
  <cp:revision>1</cp:revision>
  <dcterms:created xsi:type="dcterms:W3CDTF">2020-06-03T15:32:22Z</dcterms:created>
  <dcterms:modified xsi:type="dcterms:W3CDTF">2020-06-03T15:33:41Z</dcterms:modified>
</cp:coreProperties>
</file>